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3-46D1-85D1-19F4D7A0E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3-46D1-85D1-19F4D7A0E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D3-46D1-85D1-19F4D7A0E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35519"/>
        <c:axId val="502446575"/>
      </c:barChart>
      <c:catAx>
        <c:axId val="37853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446575"/>
        <c:crosses val="autoZero"/>
        <c:auto val="1"/>
        <c:lblAlgn val="ctr"/>
        <c:lblOffset val="100"/>
        <c:noMultiLvlLbl val="0"/>
      </c:catAx>
      <c:valAx>
        <c:axId val="50244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53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286B7-A202-47F2-9331-5EDDE2538E80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E2D25-C5C9-4B05-85FE-18B01DA7E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6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55673F-7CB0-45B9-B801-AEFE45C22D44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ADA1-0564-450A-BC5D-3569422AE20F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6AE5-676A-4C47-A4A6-71A59766C805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D8B-428E-49F5-964C-FCBFD510408E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BD71-8C55-42CF-A918-39ABA0E74487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8113-FF4A-4BB7-8B0B-6E6FFD4B16F5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A39F-580C-42FA-B5C0-7316C9965FBC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598-3882-4804-9E77-9B921C8D96AA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0F24-EFEE-42AB-A31B-A24941F97FAF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B3BF-7269-47CA-9454-ABD99E64E675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D482-218C-4CA2-96AC-2F5E706D08CB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2DEF-2742-4C51-B2D3-086F86B1AB93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95C-E1B5-4403-BAC3-0140BEF196EB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57E0-E708-46A0-A88A-C3D220037D42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24FE-DD95-4536-BCBA-7F358245DBA7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6028-1BF8-482F-9AF0-EDD23F8ECE23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9B7A-7184-4034-88CB-1927CBD645C9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03C279-6D6E-47C1-A832-35BEBC0F3F97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40ACE-54C9-49F3-91AF-7B8F796D7292}"/>
              </a:ext>
            </a:extLst>
          </p:cNvPr>
          <p:cNvSpPr txBox="1"/>
          <p:nvPr userDrawn="1"/>
        </p:nvSpPr>
        <p:spPr>
          <a:xfrm rot="20161638">
            <a:off x="2519153" y="2794383"/>
            <a:ext cx="6733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lgerian" panose="04020705040A02060702" pitchFamily="82" charset="0"/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Algerian" panose="04020705040A02060702" pitchFamily="8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Wingdings" panose="05000000000000000000" pitchFamily="2" charset="2"/>
        <a:buChar char="q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Wingdings" panose="05000000000000000000" pitchFamily="2" charset="2"/>
        <a:buChar char="q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Wingdings" panose="05000000000000000000" pitchFamily="2" charset="2"/>
        <a:buChar char="q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Wingdings" panose="05000000000000000000" pitchFamily="2" charset="2"/>
        <a:buChar char="q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Wingdings" panose="05000000000000000000" pitchFamily="2" charset="2"/>
        <a:buChar char="q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source=images&amp;cd=&amp;cad=rja&amp;uact=8&amp;ved=2ahUKEwjrvOm_19PkAhUHLa0KHUFKBCwQjRx6BAgBEAQ&amp;url=https%3A%2F%2Fwww.pinterest.com%2Fpin%2F402509285431621085%2F&amp;psig=AOvVaw23iTaOxnFIu3BizHlnM5rX&amp;ust=156866627316356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56C8-2735-4286-ADE5-6A9CE9FA4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CISA 3358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5854-13B0-4B43-8ADC-B2F3BB6EB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Management Information Principles</a:t>
            </a:r>
          </a:p>
          <a:p>
            <a:r>
              <a:rPr lang="en-US" dirty="0"/>
              <a:t>Assignment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0E2FD-3C65-407A-9EEF-F87A0A6A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9327-F349-45D8-9B8B-51D0B367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92E0-2F5A-4F0D-B651-81B915F3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0A4FC-2390-40C6-B6FA-03336324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CDB4-B85B-4EEF-AAAA-BC2CA01F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80654"/>
            <a:ext cx="9601196" cy="1303867"/>
          </a:xfrm>
        </p:spPr>
        <p:txBody>
          <a:bodyPr/>
          <a:lstStyle/>
          <a:p>
            <a:r>
              <a:rPr lang="en-US" dirty="0"/>
              <a:t>Bar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BF854-E55B-4C7A-AB5D-C311A95B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C9E1E3D-9A8D-4FD0-A563-075DC75CF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28927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87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AFD88-FF6A-4706-A0AF-CD7D9DF4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325963-8F55-4B02-AD4B-A095A0EE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Professor Hate Crime</a:t>
            </a:r>
            <a:r>
              <a:rPr lang="en-US" dirty="0"/>
              <a:t>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C8DF688-33C9-4F88-8A0A-F62296BE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2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5C7B-3314-4C41-A152-88F7E1F6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2E249-9A8E-4AC8-A5D8-75D49D34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CISA 3358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145</TotalTime>
  <Words>24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Garamond</vt:lpstr>
      <vt:lpstr>Wingdings</vt:lpstr>
      <vt:lpstr>Organic</vt:lpstr>
      <vt:lpstr>CISA 3358</vt:lpstr>
      <vt:lpstr>PowerPoint Presentation</vt:lpstr>
      <vt:lpstr>Bar graph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1 - PowerPoint Presentation</dc:title>
  <dc:creator>Carmeshia Miller</dc:creator>
  <cp:lastModifiedBy>Carmeshia Miller</cp:lastModifiedBy>
  <cp:revision>20</cp:revision>
  <dcterms:created xsi:type="dcterms:W3CDTF">2019-09-15T18:27:52Z</dcterms:created>
  <dcterms:modified xsi:type="dcterms:W3CDTF">2019-09-15T20:53:47Z</dcterms:modified>
</cp:coreProperties>
</file>